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
  </p:notesMasterIdLst>
  <p:sldIdLst>
    <p:sldId id="256" r:id="rId2"/>
    <p:sldId id="258" r:id="rId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1" roundtripDataSignature="AMtx7mhhx+6h0fB8AfgcgO5/AUwmu5bU4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3863"/>
    <a:srgbClr val="2F87C8"/>
    <a:srgbClr val="4C59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11" Type="http://customschemas.google.com/relationships/presentationmetadata" Target="metadata"/><Relationship Id="rId15" Type="http://schemas.openxmlformats.org/officeDocument/2006/relationships/tableStyles" Target="tableStyles.xml"/><Relationship Id="rId4" Type="http://schemas.openxmlformats.org/officeDocument/2006/relationships/notesMaster" Target="notesMasters/notesMaster1.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 name="Google Shape;5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 name="Google Shape;7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11"/>
        <p:cNvGrpSpPr/>
        <p:nvPr/>
      </p:nvGrpSpPr>
      <p:grpSpPr>
        <a:xfrm>
          <a:off x="0" y="0"/>
          <a:ext cx="0" cy="0"/>
          <a:chOff x="0" y="0"/>
          <a:chExt cx="0" cy="0"/>
        </a:xfrm>
      </p:grpSpPr>
      <p:pic>
        <p:nvPicPr>
          <p:cNvPr id="13" name="Google Shape;13;p7" descr="תמונה שמכילה ספורט מים, שחייה&#10;&#10;התיאור נוצר באופן אוטומטי"/>
          <p:cNvPicPr preferRelativeResize="0"/>
          <p:nvPr/>
        </p:nvPicPr>
        <p:blipFill rotWithShape="1">
          <a:blip r:embed="rId2">
            <a:alphaModFix/>
          </a:blip>
          <a:srcRect/>
          <a:stretch/>
        </p:blipFill>
        <p:spPr>
          <a:xfrm>
            <a:off x="0" y="363452"/>
            <a:ext cx="12192000" cy="5807825"/>
          </a:xfrm>
          <a:prstGeom prst="rect">
            <a:avLst/>
          </a:prstGeom>
          <a:noFill/>
          <a:ln>
            <a:noFill/>
          </a:ln>
        </p:spPr>
      </p:pic>
      <p:pic>
        <p:nvPicPr>
          <p:cNvPr id="14" name="Google Shape;14;p7"/>
          <p:cNvPicPr preferRelativeResize="0"/>
          <p:nvPr/>
        </p:nvPicPr>
        <p:blipFill rotWithShape="1">
          <a:blip r:embed="rId3">
            <a:alphaModFix/>
          </a:blip>
          <a:srcRect/>
          <a:stretch/>
        </p:blipFill>
        <p:spPr>
          <a:xfrm>
            <a:off x="348637" y="238359"/>
            <a:ext cx="2930272" cy="915501"/>
          </a:xfrm>
          <a:prstGeom prst="rect">
            <a:avLst/>
          </a:prstGeom>
          <a:noFill/>
          <a:ln>
            <a:noFill/>
          </a:ln>
        </p:spPr>
      </p:pic>
      <p:pic>
        <p:nvPicPr>
          <p:cNvPr id="15" name="Google Shape;15;p7"/>
          <p:cNvPicPr preferRelativeResize="0"/>
          <p:nvPr/>
        </p:nvPicPr>
        <p:blipFill rotWithShape="1">
          <a:blip r:embed="rId4">
            <a:alphaModFix/>
          </a:blip>
          <a:srcRect/>
          <a:stretch/>
        </p:blipFill>
        <p:spPr>
          <a:xfrm>
            <a:off x="515915" y="6258613"/>
            <a:ext cx="549328" cy="363806"/>
          </a:xfrm>
          <a:prstGeom prst="rect">
            <a:avLst/>
          </a:prstGeom>
          <a:noFill/>
          <a:ln>
            <a:noFill/>
          </a:ln>
        </p:spPr>
      </p:pic>
      <p:sp>
        <p:nvSpPr>
          <p:cNvPr id="16" name="Google Shape;16;p7"/>
          <p:cNvSpPr/>
          <p:nvPr/>
        </p:nvSpPr>
        <p:spPr>
          <a:xfrm>
            <a:off x="1121718" y="6249547"/>
            <a:ext cx="10191580" cy="3754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920" b="0" i="1" u="none" strike="noStrike" cap="none">
                <a:solidFill>
                  <a:schemeClr val="dk1"/>
                </a:solidFill>
                <a:latin typeface="Calibri"/>
                <a:ea typeface="Calibri"/>
                <a:cs typeface="Calibri"/>
                <a:sym typeface="Calibri"/>
              </a:rPr>
              <a:t>This project has received funding from the European Commission’s Horizon Europe Coordination and Support Actions programme under grant agreement No 101094041. The information and views of this website lie entirely with the authors. The European Commission is not responsible for any use that may be made of the information it contains. </a:t>
            </a:r>
            <a:endParaRPr sz="920">
              <a:solidFill>
                <a:schemeClr val="dk1"/>
              </a:solidFill>
              <a:latin typeface="Calibri"/>
              <a:ea typeface="Calibri"/>
              <a:cs typeface="Calibri"/>
              <a:sym typeface="Calibri"/>
            </a:endParaRPr>
          </a:p>
        </p:txBody>
      </p:sp>
      <p:sp>
        <p:nvSpPr>
          <p:cNvPr id="3" name="Rectangle 1">
            <a:extLst>
              <a:ext uri="{FF2B5EF4-FFF2-40B4-BE49-F238E27FC236}">
                <a16:creationId xmlns:a16="http://schemas.microsoft.com/office/drawing/2014/main" id="{20D42273-E97F-2135-0BED-D6946139E56D}"/>
              </a:ext>
            </a:extLst>
          </p:cNvPr>
          <p:cNvSpPr>
            <a:spLocks noChangeArrowheads="1"/>
          </p:cNvSpPr>
          <p:nvPr userDrawn="1"/>
        </p:nvSpPr>
        <p:spPr bwMode="auto">
          <a:xfrm>
            <a:off x="435881" y="1137305"/>
            <a:ext cx="706304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PT" altLang="pt-PT" sz="2800" b="1" i="0" u="none" strike="noStrike" cap="none" normalizeH="0" baseline="0" dirty="0">
                <a:ln>
                  <a:noFill/>
                </a:ln>
                <a:solidFill>
                  <a:srgbClr val="213863"/>
                </a:solidFill>
                <a:effectLst/>
                <a:latin typeface="Calibri" panose="020F0502020204030204" pitchFamily="34" charset="0"/>
                <a:ea typeface="Calibri" panose="020F0502020204030204" pitchFamily="34" charset="0"/>
                <a:cs typeface="Calibri" panose="020F0502020204030204" pitchFamily="34" charset="0"/>
              </a:rPr>
              <a:t>OTTERS Conference: </a:t>
            </a:r>
            <a:r>
              <a:rPr kumimoji="0" lang="pt-PT" altLang="pt-PT" sz="2800" b="1" i="0" u="none" strike="noStrike" cap="none" normalizeH="0" baseline="0" dirty="0" err="1">
                <a:ln>
                  <a:noFill/>
                </a:ln>
                <a:solidFill>
                  <a:srgbClr val="213863"/>
                </a:solidFill>
                <a:effectLst/>
                <a:latin typeface="Calibri" panose="020F0502020204030204" pitchFamily="34" charset="0"/>
                <a:ea typeface="Calibri" panose="020F0502020204030204" pitchFamily="34" charset="0"/>
                <a:cs typeface="Calibri" panose="020F0502020204030204" pitchFamily="34" charset="0"/>
              </a:rPr>
              <a:t>Waves</a:t>
            </a:r>
            <a:r>
              <a:rPr kumimoji="0" lang="pt-PT" altLang="pt-PT" sz="2800" b="1" i="0" u="none" strike="noStrike" cap="none" normalizeH="0" baseline="0" dirty="0">
                <a:ln>
                  <a:noFill/>
                </a:ln>
                <a:solidFill>
                  <a:srgbClr val="213863"/>
                </a:solidFill>
                <a:effectLst/>
                <a:latin typeface="Calibri" panose="020F0502020204030204" pitchFamily="34" charset="0"/>
                <a:ea typeface="Calibri" panose="020F0502020204030204" pitchFamily="34" charset="0"/>
                <a:cs typeface="Calibri" panose="020F0502020204030204" pitchFamily="34" charset="0"/>
              </a:rPr>
              <a:t> </a:t>
            </a:r>
            <a:r>
              <a:rPr kumimoji="0" lang="pt-PT" altLang="pt-PT" sz="2800" b="1" i="0" u="none" strike="noStrike" cap="none" normalizeH="0" baseline="0" dirty="0" err="1">
                <a:ln>
                  <a:noFill/>
                </a:ln>
                <a:solidFill>
                  <a:srgbClr val="213863"/>
                </a:solidFill>
                <a:effectLst/>
                <a:latin typeface="Calibri" panose="020F0502020204030204" pitchFamily="34" charset="0"/>
                <a:ea typeface="Calibri" panose="020F0502020204030204" pitchFamily="34" charset="0"/>
                <a:cs typeface="Calibri" panose="020F0502020204030204" pitchFamily="34" charset="0"/>
              </a:rPr>
              <a:t>of</a:t>
            </a:r>
            <a:r>
              <a:rPr kumimoji="0" lang="pt-PT" altLang="pt-PT" sz="2800" b="1" i="0" u="none" strike="noStrike" cap="none" normalizeH="0" baseline="0" dirty="0">
                <a:ln>
                  <a:noFill/>
                </a:ln>
                <a:solidFill>
                  <a:srgbClr val="213863"/>
                </a:solidFill>
                <a:effectLst/>
                <a:latin typeface="Calibri" panose="020F0502020204030204" pitchFamily="34" charset="0"/>
                <a:ea typeface="Calibri" panose="020F0502020204030204" pitchFamily="34" charset="0"/>
                <a:cs typeface="Calibri" panose="020F0502020204030204" pitchFamily="34" charset="0"/>
              </a:rPr>
              <a:t> </a:t>
            </a:r>
            <a:r>
              <a:rPr kumimoji="0" lang="pt-PT" altLang="pt-PT" sz="2800" b="1" i="0" u="none" strike="noStrike" cap="none" normalizeH="0" baseline="0" dirty="0" err="1">
                <a:ln>
                  <a:noFill/>
                </a:ln>
                <a:solidFill>
                  <a:srgbClr val="213863"/>
                </a:solidFill>
                <a:effectLst/>
                <a:latin typeface="Calibri" panose="020F0502020204030204" pitchFamily="34" charset="0"/>
                <a:ea typeface="Calibri" panose="020F0502020204030204" pitchFamily="34" charset="0"/>
                <a:cs typeface="Calibri" panose="020F0502020204030204" pitchFamily="34" charset="0"/>
              </a:rPr>
              <a:t>Change</a:t>
            </a:r>
            <a:endParaRPr kumimoji="0" lang="pt-PT" altLang="pt-PT" sz="2800" b="1" i="0" u="none" strike="noStrike" cap="none" normalizeH="0" baseline="0" dirty="0">
              <a:ln>
                <a:noFill/>
              </a:ln>
              <a:solidFill>
                <a:srgbClr val="213863"/>
              </a:solidFill>
              <a:effectLst/>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0"/>
        <p:cNvGrpSpPr/>
        <p:nvPr/>
      </p:nvGrpSpPr>
      <p:grpSpPr>
        <a:xfrm>
          <a:off x="0" y="0"/>
          <a:ext cx="0" cy="0"/>
          <a:chOff x="0" y="0"/>
          <a:chExt cx="0" cy="0"/>
        </a:xfrm>
      </p:grpSpPr>
      <p:pic>
        <p:nvPicPr>
          <p:cNvPr id="32" name="Google Shape;32;p10"/>
          <p:cNvPicPr preferRelativeResize="0"/>
          <p:nvPr/>
        </p:nvPicPr>
        <p:blipFill rotWithShape="1">
          <a:blip r:embed="rId2">
            <a:alphaModFix/>
          </a:blip>
          <a:srcRect/>
          <a:stretch/>
        </p:blipFill>
        <p:spPr>
          <a:xfrm>
            <a:off x="6846916" y="0"/>
            <a:ext cx="5345084" cy="2088312"/>
          </a:xfrm>
          <a:prstGeom prst="rect">
            <a:avLst/>
          </a:prstGeom>
          <a:noFill/>
          <a:ln>
            <a:noFill/>
          </a:ln>
        </p:spPr>
      </p:pic>
      <p:pic>
        <p:nvPicPr>
          <p:cNvPr id="33" name="Google Shape;33;p10"/>
          <p:cNvPicPr preferRelativeResize="0"/>
          <p:nvPr/>
        </p:nvPicPr>
        <p:blipFill rotWithShape="1">
          <a:blip r:embed="rId3">
            <a:alphaModFix/>
          </a:blip>
          <a:srcRect/>
          <a:stretch/>
        </p:blipFill>
        <p:spPr>
          <a:xfrm>
            <a:off x="10370691" y="219452"/>
            <a:ext cx="1457529" cy="455374"/>
          </a:xfrm>
          <a:prstGeom prst="rect">
            <a:avLst/>
          </a:prstGeom>
          <a:noFill/>
          <a:ln>
            <a:noFill/>
          </a:ln>
        </p:spPr>
      </p:pic>
      <p:pic>
        <p:nvPicPr>
          <p:cNvPr id="2" name="Google Shape;15;p7">
            <a:extLst>
              <a:ext uri="{FF2B5EF4-FFF2-40B4-BE49-F238E27FC236}">
                <a16:creationId xmlns:a16="http://schemas.microsoft.com/office/drawing/2014/main" id="{EEF6ADE1-C11B-310D-76DF-FF1FB364B821}"/>
              </a:ext>
            </a:extLst>
          </p:cNvPr>
          <p:cNvPicPr preferRelativeResize="0"/>
          <p:nvPr userDrawn="1"/>
        </p:nvPicPr>
        <p:blipFill rotWithShape="1">
          <a:blip r:embed="rId4">
            <a:alphaModFix/>
          </a:blip>
          <a:srcRect/>
          <a:stretch/>
        </p:blipFill>
        <p:spPr>
          <a:xfrm>
            <a:off x="515915" y="6258613"/>
            <a:ext cx="549328" cy="363806"/>
          </a:xfrm>
          <a:prstGeom prst="rect">
            <a:avLst/>
          </a:prstGeom>
          <a:noFill/>
          <a:ln>
            <a:noFill/>
          </a:ln>
        </p:spPr>
      </p:pic>
      <p:sp>
        <p:nvSpPr>
          <p:cNvPr id="3" name="Google Shape;16;p7">
            <a:extLst>
              <a:ext uri="{FF2B5EF4-FFF2-40B4-BE49-F238E27FC236}">
                <a16:creationId xmlns:a16="http://schemas.microsoft.com/office/drawing/2014/main" id="{538DEE6A-F948-CDC1-7793-D144036A9434}"/>
              </a:ext>
            </a:extLst>
          </p:cNvPr>
          <p:cNvSpPr/>
          <p:nvPr userDrawn="1"/>
        </p:nvSpPr>
        <p:spPr>
          <a:xfrm>
            <a:off x="1121718" y="6249547"/>
            <a:ext cx="10191580" cy="3754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920" b="0" i="1" u="none" strike="noStrike" cap="none">
                <a:solidFill>
                  <a:schemeClr val="dk1"/>
                </a:solidFill>
                <a:latin typeface="Calibri"/>
                <a:ea typeface="Calibri"/>
                <a:cs typeface="Calibri"/>
                <a:sym typeface="Calibri"/>
              </a:rPr>
              <a:t>This project has received funding from the European Commission’s Horizon Europe Coordination and Support Actions programme under grant agreement No 101094041. The information and views of this website lie entirely with the authors. The European Commission is not responsible for any use that may be made of the information it contains. </a:t>
            </a:r>
            <a:endParaRPr sz="920">
              <a:solidFill>
                <a:schemeClr val="dk1"/>
              </a:solidFill>
              <a:latin typeface="Calibri"/>
              <a:ea typeface="Calibri"/>
              <a:cs typeface="Calibri"/>
              <a:sym typeface="Calibri"/>
            </a:endParaRPr>
          </a:p>
        </p:txBody>
      </p:sp>
      <p:sp>
        <p:nvSpPr>
          <p:cNvPr id="4" name="Rectangle 1">
            <a:extLst>
              <a:ext uri="{FF2B5EF4-FFF2-40B4-BE49-F238E27FC236}">
                <a16:creationId xmlns:a16="http://schemas.microsoft.com/office/drawing/2014/main" id="{456B4635-F155-1E2D-11E8-7BA811E0186A}"/>
              </a:ext>
            </a:extLst>
          </p:cNvPr>
          <p:cNvSpPr>
            <a:spLocks noChangeArrowheads="1"/>
          </p:cNvSpPr>
          <p:nvPr userDrawn="1"/>
        </p:nvSpPr>
        <p:spPr bwMode="auto">
          <a:xfrm>
            <a:off x="10254326" y="652572"/>
            <a:ext cx="174567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pt-PT" altLang="pt-PT" sz="1200" b="1" i="0" u="none" strike="noStrike" cap="none" normalizeH="0" baseline="0" dirty="0">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rPr>
              <a:t>OTTERS Conference: </a:t>
            </a:r>
            <a:r>
              <a:rPr kumimoji="0" lang="pt-PT" altLang="pt-PT" sz="1200" b="1" i="0" u="none" strike="noStrike" cap="none" normalizeH="0" baseline="0" dirty="0" err="1">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rPr>
              <a:t>Waves</a:t>
            </a:r>
            <a:r>
              <a:rPr kumimoji="0" lang="pt-PT" altLang="pt-PT" sz="1200" b="1" i="0" u="none" strike="noStrike" cap="none" normalizeH="0" baseline="0" dirty="0">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rPr>
              <a:t> </a:t>
            </a:r>
            <a:r>
              <a:rPr kumimoji="0" lang="pt-PT" altLang="pt-PT" sz="1200" b="1" i="0" u="none" strike="noStrike" cap="none" normalizeH="0" baseline="0" dirty="0" err="1">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rPr>
              <a:t>of</a:t>
            </a:r>
            <a:r>
              <a:rPr kumimoji="0" lang="pt-PT" altLang="pt-PT" sz="1200" b="1" i="0" u="none" strike="noStrike" cap="none" normalizeH="0" baseline="0" dirty="0">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rPr>
              <a:t> </a:t>
            </a:r>
            <a:r>
              <a:rPr kumimoji="0" lang="pt-PT" altLang="pt-PT" sz="1200" b="1" i="0" u="none" strike="noStrike" cap="none" normalizeH="0" baseline="0" dirty="0" err="1">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rPr>
              <a:t>Change</a:t>
            </a:r>
            <a:endParaRPr kumimoji="0" lang="pt-PT" altLang="pt-PT" sz="1200" b="1" i="0" u="none" strike="noStrike" cap="none" normalizeH="0" baseline="0" dirty="0">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7"/>
        <p:cNvGrpSpPr/>
        <p:nvPr/>
      </p:nvGrpSpPr>
      <p:grpSpPr>
        <a:xfrm>
          <a:off x="0" y="0"/>
          <a:ext cx="0" cy="0"/>
          <a:chOff x="0" y="0"/>
          <a:chExt cx="0" cy="0"/>
        </a:xfrm>
      </p:grpSpPr>
      <p:sp>
        <p:nvSpPr>
          <p:cNvPr id="18" name="Google Shape;18;p8"/>
          <p:cNvSpPr txBox="1">
            <a:spLocks noGrp="1"/>
          </p:cNvSpPr>
          <p:nvPr>
            <p:ph type="title"/>
          </p:nvPr>
        </p:nvSpPr>
        <p:spPr>
          <a:xfrm>
            <a:off x="842904" y="873425"/>
            <a:ext cx="10391859" cy="783417"/>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rgbClr val="243F8C"/>
              </a:buClr>
              <a:buSzPts val="3600"/>
              <a:buFont typeface="Calibri"/>
              <a:buNone/>
              <a:defRPr sz="3600" b="1" i="0" u="none" strike="noStrike" cap="none">
                <a:solidFill>
                  <a:srgbClr val="243F8C"/>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 name="Google Shape;20;p8"/>
          <p:cNvSpPr txBox="1">
            <a:spLocks noGrp="1"/>
          </p:cNvSpPr>
          <p:nvPr>
            <p:ph type="body" idx="1"/>
          </p:nvPr>
        </p:nvSpPr>
        <p:spPr>
          <a:xfrm>
            <a:off x="842905" y="1851379"/>
            <a:ext cx="4937007" cy="4109155"/>
          </a:xfrm>
          <a:prstGeom prst="rect">
            <a:avLst/>
          </a:prstGeom>
          <a:noFill/>
          <a:ln>
            <a:noFill/>
          </a:ln>
        </p:spPr>
        <p:txBody>
          <a:bodyPr spcFirstLastPara="1" wrap="square" lIns="91425" tIns="45700" rIns="91425" bIns="45700" anchor="t" anchorCtr="0">
            <a:noAutofit/>
          </a:bodyPr>
          <a:lstStyle>
            <a:lvl1pPr marL="457200" marR="0" lvl="0" indent="-330200" algn="l" rtl="0">
              <a:lnSpc>
                <a:spcPct val="100000"/>
              </a:lnSpc>
              <a:spcBef>
                <a:spcPts val="300"/>
              </a:spcBef>
              <a:spcAft>
                <a:spcPts val="0"/>
              </a:spcAft>
              <a:buClr>
                <a:srgbClr val="243F8C"/>
              </a:buClr>
              <a:buSzPts val="1600"/>
              <a:buFont typeface="Arial"/>
              <a:buChar char="•"/>
              <a:defRPr sz="1600" b="0" i="0" u="none" strike="noStrike" cap="none">
                <a:solidFill>
                  <a:schemeClr val="dk2"/>
                </a:solidFill>
                <a:latin typeface="Calibri"/>
                <a:ea typeface="Calibri"/>
                <a:cs typeface="Calibri"/>
                <a:sym typeface="Calibri"/>
              </a:defRPr>
            </a:lvl1pPr>
            <a:lvl2pPr marL="914400" marR="0" lvl="1" indent="-330200" algn="l" rtl="0">
              <a:lnSpc>
                <a:spcPct val="100000"/>
              </a:lnSpc>
              <a:spcBef>
                <a:spcPts val="300"/>
              </a:spcBef>
              <a:spcAft>
                <a:spcPts val="0"/>
              </a:spcAft>
              <a:buClr>
                <a:srgbClr val="369ED0"/>
              </a:buClr>
              <a:buSzPts val="1600"/>
              <a:buFont typeface="Arial"/>
              <a:buChar char="•"/>
              <a:defRPr sz="1600" b="0" i="0" u="none" strike="noStrike" cap="none">
                <a:solidFill>
                  <a:schemeClr val="dk2"/>
                </a:solidFill>
                <a:latin typeface="Calibri"/>
                <a:ea typeface="Calibri"/>
                <a:cs typeface="Calibri"/>
                <a:sym typeface="Calibri"/>
              </a:defRPr>
            </a:lvl2pPr>
            <a:lvl3pPr marL="1371600" marR="0" lvl="2" indent="-330200" algn="l" rtl="0">
              <a:lnSpc>
                <a:spcPct val="100000"/>
              </a:lnSpc>
              <a:spcBef>
                <a:spcPts val="300"/>
              </a:spcBef>
              <a:spcAft>
                <a:spcPts val="0"/>
              </a:spcAft>
              <a:buClr>
                <a:srgbClr val="243F8C"/>
              </a:buClr>
              <a:buSzPts val="1600"/>
              <a:buFont typeface="Arial"/>
              <a:buChar char="•"/>
              <a:defRPr sz="1600" b="0" i="0" u="none" strike="noStrike" cap="none">
                <a:solidFill>
                  <a:schemeClr val="dk2"/>
                </a:solidFill>
                <a:latin typeface="Calibri"/>
                <a:ea typeface="Calibri"/>
                <a:cs typeface="Calibri"/>
                <a:sym typeface="Calibri"/>
              </a:defRPr>
            </a:lvl3pPr>
            <a:lvl4pPr marL="1828800" marR="0" lvl="3" indent="-330200" algn="l" rtl="0">
              <a:lnSpc>
                <a:spcPct val="100000"/>
              </a:lnSpc>
              <a:spcBef>
                <a:spcPts val="300"/>
              </a:spcBef>
              <a:spcAft>
                <a:spcPts val="0"/>
              </a:spcAft>
              <a:buClr>
                <a:srgbClr val="369ED0"/>
              </a:buClr>
              <a:buSzPts val="1600"/>
              <a:buFont typeface="Calibri"/>
              <a:buChar char="‒"/>
              <a:defRPr sz="1600" b="0" i="0" u="none" strike="noStrike" cap="none">
                <a:solidFill>
                  <a:schemeClr val="dk2"/>
                </a:solidFill>
                <a:latin typeface="Calibri"/>
                <a:ea typeface="Calibri"/>
                <a:cs typeface="Calibri"/>
                <a:sym typeface="Calibri"/>
              </a:defRPr>
            </a:lvl4pPr>
            <a:lvl5pPr marL="2286000" marR="0" lvl="4" indent="-330200" algn="l" rtl="0">
              <a:lnSpc>
                <a:spcPct val="100000"/>
              </a:lnSpc>
              <a:spcBef>
                <a:spcPts val="300"/>
              </a:spcBef>
              <a:spcAft>
                <a:spcPts val="0"/>
              </a:spcAft>
              <a:buClr>
                <a:srgbClr val="243F8C"/>
              </a:buClr>
              <a:buSzPts val="1600"/>
              <a:buFont typeface="Calibri"/>
              <a:buChar char="‒"/>
              <a:defRPr sz="1600" b="0" i="0" u="none" strike="noStrike" cap="none">
                <a:solidFill>
                  <a:schemeClr val="dk2"/>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 name="Google Shape;21;p8"/>
          <p:cNvSpPr txBox="1">
            <a:spLocks noGrp="1"/>
          </p:cNvSpPr>
          <p:nvPr>
            <p:ph type="body" idx="2"/>
          </p:nvPr>
        </p:nvSpPr>
        <p:spPr>
          <a:xfrm>
            <a:off x="6111052" y="1851379"/>
            <a:ext cx="5123712" cy="4109155"/>
          </a:xfrm>
          <a:prstGeom prst="rect">
            <a:avLst/>
          </a:prstGeom>
          <a:noFill/>
          <a:ln>
            <a:noFill/>
          </a:ln>
        </p:spPr>
        <p:txBody>
          <a:bodyPr spcFirstLastPara="1" wrap="square" lIns="91425" tIns="45700" rIns="91425" bIns="45700" anchor="t" anchorCtr="0">
            <a:noAutofit/>
          </a:bodyPr>
          <a:lstStyle>
            <a:lvl1pPr marL="457200" marR="0" lvl="0" indent="-330200" algn="l" rtl="0">
              <a:lnSpc>
                <a:spcPct val="100000"/>
              </a:lnSpc>
              <a:spcBef>
                <a:spcPts val="300"/>
              </a:spcBef>
              <a:spcAft>
                <a:spcPts val="0"/>
              </a:spcAft>
              <a:buClr>
                <a:srgbClr val="243F8C"/>
              </a:buClr>
              <a:buSzPts val="1600"/>
              <a:buFont typeface="Arial"/>
              <a:buChar char="•"/>
              <a:defRPr sz="1600" b="0" i="0" u="none" strike="noStrike" cap="none">
                <a:solidFill>
                  <a:schemeClr val="dk2"/>
                </a:solidFill>
                <a:latin typeface="Calibri"/>
                <a:ea typeface="Calibri"/>
                <a:cs typeface="Calibri"/>
                <a:sym typeface="Calibri"/>
              </a:defRPr>
            </a:lvl1pPr>
            <a:lvl2pPr marL="914400" marR="0" lvl="1" indent="-330200" algn="l" rtl="0">
              <a:lnSpc>
                <a:spcPct val="100000"/>
              </a:lnSpc>
              <a:spcBef>
                <a:spcPts val="300"/>
              </a:spcBef>
              <a:spcAft>
                <a:spcPts val="0"/>
              </a:spcAft>
              <a:buClr>
                <a:srgbClr val="369ED0"/>
              </a:buClr>
              <a:buSzPts val="1600"/>
              <a:buFont typeface="Arial"/>
              <a:buChar char="•"/>
              <a:defRPr sz="1600" b="0" i="0" u="none" strike="noStrike" cap="none">
                <a:solidFill>
                  <a:schemeClr val="dk2"/>
                </a:solidFill>
                <a:latin typeface="Calibri"/>
                <a:ea typeface="Calibri"/>
                <a:cs typeface="Calibri"/>
                <a:sym typeface="Calibri"/>
              </a:defRPr>
            </a:lvl2pPr>
            <a:lvl3pPr marL="1371600" marR="0" lvl="2" indent="-330200" algn="l" rtl="0">
              <a:lnSpc>
                <a:spcPct val="100000"/>
              </a:lnSpc>
              <a:spcBef>
                <a:spcPts val="300"/>
              </a:spcBef>
              <a:spcAft>
                <a:spcPts val="0"/>
              </a:spcAft>
              <a:buClr>
                <a:srgbClr val="243F8C"/>
              </a:buClr>
              <a:buSzPts val="1600"/>
              <a:buFont typeface="Arial"/>
              <a:buChar char="•"/>
              <a:defRPr sz="1600" b="0" i="0" u="none" strike="noStrike" cap="none">
                <a:solidFill>
                  <a:schemeClr val="dk2"/>
                </a:solidFill>
                <a:latin typeface="Calibri"/>
                <a:ea typeface="Calibri"/>
                <a:cs typeface="Calibri"/>
                <a:sym typeface="Calibri"/>
              </a:defRPr>
            </a:lvl3pPr>
            <a:lvl4pPr marL="1828800" marR="0" lvl="3" indent="-330200" algn="l" rtl="0">
              <a:lnSpc>
                <a:spcPct val="100000"/>
              </a:lnSpc>
              <a:spcBef>
                <a:spcPts val="300"/>
              </a:spcBef>
              <a:spcAft>
                <a:spcPts val="0"/>
              </a:spcAft>
              <a:buClr>
                <a:srgbClr val="369ED0"/>
              </a:buClr>
              <a:buSzPts val="1600"/>
              <a:buFont typeface="Calibri"/>
              <a:buChar char="‒"/>
              <a:defRPr sz="1600" b="0" i="0" u="none" strike="noStrike" cap="none">
                <a:solidFill>
                  <a:schemeClr val="dk2"/>
                </a:solidFill>
                <a:latin typeface="Calibri"/>
                <a:ea typeface="Calibri"/>
                <a:cs typeface="Calibri"/>
                <a:sym typeface="Calibri"/>
              </a:defRPr>
            </a:lvl4pPr>
            <a:lvl5pPr marL="2286000" marR="0" lvl="4" indent="-330200" algn="l" rtl="0">
              <a:lnSpc>
                <a:spcPct val="100000"/>
              </a:lnSpc>
              <a:spcBef>
                <a:spcPts val="300"/>
              </a:spcBef>
              <a:spcAft>
                <a:spcPts val="0"/>
              </a:spcAft>
              <a:buClr>
                <a:srgbClr val="243F8C"/>
              </a:buClr>
              <a:buSzPts val="1600"/>
              <a:buFont typeface="Calibri"/>
              <a:buChar char="‒"/>
              <a:defRPr sz="1600" b="0" i="0" u="none" strike="noStrike" cap="none">
                <a:solidFill>
                  <a:schemeClr val="dk2"/>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2" name="Google Shape;22;p8"/>
          <p:cNvPicPr preferRelativeResize="0"/>
          <p:nvPr/>
        </p:nvPicPr>
        <p:blipFill rotWithShape="1">
          <a:blip r:embed="rId2">
            <a:alphaModFix/>
          </a:blip>
          <a:srcRect/>
          <a:stretch/>
        </p:blipFill>
        <p:spPr>
          <a:xfrm>
            <a:off x="6846916" y="0"/>
            <a:ext cx="5345084" cy="2088312"/>
          </a:xfrm>
          <a:prstGeom prst="rect">
            <a:avLst/>
          </a:prstGeom>
          <a:noFill/>
          <a:ln>
            <a:noFill/>
          </a:ln>
        </p:spPr>
      </p:pic>
      <p:pic>
        <p:nvPicPr>
          <p:cNvPr id="2" name="Google Shape;15;p7">
            <a:extLst>
              <a:ext uri="{FF2B5EF4-FFF2-40B4-BE49-F238E27FC236}">
                <a16:creationId xmlns:a16="http://schemas.microsoft.com/office/drawing/2014/main" id="{04408DF6-654A-C465-C1C9-495B4D8BE94D}"/>
              </a:ext>
            </a:extLst>
          </p:cNvPr>
          <p:cNvPicPr preferRelativeResize="0"/>
          <p:nvPr userDrawn="1"/>
        </p:nvPicPr>
        <p:blipFill rotWithShape="1">
          <a:blip r:embed="rId3">
            <a:alphaModFix/>
          </a:blip>
          <a:srcRect/>
          <a:stretch/>
        </p:blipFill>
        <p:spPr>
          <a:xfrm>
            <a:off x="515915" y="6258613"/>
            <a:ext cx="549328" cy="363806"/>
          </a:xfrm>
          <a:prstGeom prst="rect">
            <a:avLst/>
          </a:prstGeom>
          <a:noFill/>
          <a:ln>
            <a:noFill/>
          </a:ln>
        </p:spPr>
      </p:pic>
      <p:sp>
        <p:nvSpPr>
          <p:cNvPr id="3" name="Google Shape;16;p7">
            <a:extLst>
              <a:ext uri="{FF2B5EF4-FFF2-40B4-BE49-F238E27FC236}">
                <a16:creationId xmlns:a16="http://schemas.microsoft.com/office/drawing/2014/main" id="{794A2924-F1D8-4C6B-0ABC-DA74697FA2FA}"/>
              </a:ext>
            </a:extLst>
          </p:cNvPr>
          <p:cNvSpPr/>
          <p:nvPr userDrawn="1"/>
        </p:nvSpPr>
        <p:spPr>
          <a:xfrm>
            <a:off x="1121718" y="6249547"/>
            <a:ext cx="10191580" cy="3754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920" b="0" i="1" u="none" strike="noStrike" cap="none">
                <a:solidFill>
                  <a:schemeClr val="dk1"/>
                </a:solidFill>
                <a:latin typeface="Calibri"/>
                <a:ea typeface="Calibri"/>
                <a:cs typeface="Calibri"/>
                <a:sym typeface="Calibri"/>
              </a:rPr>
              <a:t>This project has received funding from the European Commission’s Horizon Europe Coordination and Support Actions programme under grant agreement No 101094041. The information and views of this website lie entirely with the authors. The European Commission is not responsible for any use that may be made of the information it contains. </a:t>
            </a:r>
            <a:endParaRPr sz="920">
              <a:solidFill>
                <a:schemeClr val="dk1"/>
              </a:solidFill>
              <a:latin typeface="Calibri"/>
              <a:ea typeface="Calibri"/>
              <a:cs typeface="Calibri"/>
              <a:sym typeface="Calibri"/>
            </a:endParaRPr>
          </a:p>
        </p:txBody>
      </p:sp>
      <p:pic>
        <p:nvPicPr>
          <p:cNvPr id="4" name="Google Shape;33;p10">
            <a:extLst>
              <a:ext uri="{FF2B5EF4-FFF2-40B4-BE49-F238E27FC236}">
                <a16:creationId xmlns:a16="http://schemas.microsoft.com/office/drawing/2014/main" id="{5801A714-42B8-29D5-9EF7-D73B139A28A5}"/>
              </a:ext>
            </a:extLst>
          </p:cNvPr>
          <p:cNvPicPr preferRelativeResize="0"/>
          <p:nvPr userDrawn="1"/>
        </p:nvPicPr>
        <p:blipFill rotWithShape="1">
          <a:blip r:embed="rId4">
            <a:alphaModFix/>
          </a:blip>
          <a:srcRect/>
          <a:stretch/>
        </p:blipFill>
        <p:spPr>
          <a:xfrm>
            <a:off x="10370691" y="219452"/>
            <a:ext cx="1457529" cy="455374"/>
          </a:xfrm>
          <a:prstGeom prst="rect">
            <a:avLst/>
          </a:prstGeom>
          <a:noFill/>
          <a:ln>
            <a:noFill/>
          </a:ln>
        </p:spPr>
      </p:pic>
      <p:sp>
        <p:nvSpPr>
          <p:cNvPr id="5" name="Rectangle 1">
            <a:extLst>
              <a:ext uri="{FF2B5EF4-FFF2-40B4-BE49-F238E27FC236}">
                <a16:creationId xmlns:a16="http://schemas.microsoft.com/office/drawing/2014/main" id="{1906CCE5-53D6-1067-30D9-8366FFCFC67D}"/>
              </a:ext>
            </a:extLst>
          </p:cNvPr>
          <p:cNvSpPr>
            <a:spLocks noChangeArrowheads="1"/>
          </p:cNvSpPr>
          <p:nvPr userDrawn="1"/>
        </p:nvSpPr>
        <p:spPr bwMode="auto">
          <a:xfrm>
            <a:off x="10254326" y="652572"/>
            <a:ext cx="174567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pt-PT" altLang="pt-PT" sz="1200" b="1" i="0" u="none" strike="noStrike" cap="none" normalizeH="0" baseline="0" dirty="0">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rPr>
              <a:t>OTTERS Conference: </a:t>
            </a:r>
            <a:r>
              <a:rPr kumimoji="0" lang="pt-PT" altLang="pt-PT" sz="1200" b="1" i="0" u="none" strike="noStrike" cap="none" normalizeH="0" baseline="0" dirty="0" err="1">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rPr>
              <a:t>Waves</a:t>
            </a:r>
            <a:r>
              <a:rPr kumimoji="0" lang="pt-PT" altLang="pt-PT" sz="1200" b="1" i="0" u="none" strike="noStrike" cap="none" normalizeH="0" baseline="0" dirty="0">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rPr>
              <a:t> </a:t>
            </a:r>
            <a:r>
              <a:rPr kumimoji="0" lang="pt-PT" altLang="pt-PT" sz="1200" b="1" i="0" u="none" strike="noStrike" cap="none" normalizeH="0" baseline="0" dirty="0" err="1">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rPr>
              <a:t>of</a:t>
            </a:r>
            <a:r>
              <a:rPr kumimoji="0" lang="pt-PT" altLang="pt-PT" sz="1200" b="1" i="0" u="none" strike="noStrike" cap="none" normalizeH="0" baseline="0" dirty="0">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rPr>
              <a:t> </a:t>
            </a:r>
            <a:r>
              <a:rPr kumimoji="0" lang="pt-PT" altLang="pt-PT" sz="1200" b="1" i="0" u="none" strike="noStrike" cap="none" normalizeH="0" baseline="0" dirty="0" err="1">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rPr>
              <a:t>Change</a:t>
            </a:r>
            <a:endParaRPr kumimoji="0" lang="pt-PT" altLang="pt-PT" sz="1200" b="1" i="0" u="none" strike="noStrike" cap="none" normalizeH="0" baseline="0" dirty="0">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4"/>
        <p:cNvGrpSpPr/>
        <p:nvPr/>
      </p:nvGrpSpPr>
      <p:grpSpPr>
        <a:xfrm>
          <a:off x="0" y="0"/>
          <a:ext cx="0" cy="0"/>
          <a:chOff x="0" y="0"/>
          <a:chExt cx="0" cy="0"/>
        </a:xfrm>
      </p:grpSpPr>
      <p:sp>
        <p:nvSpPr>
          <p:cNvPr id="35" name="Google Shape;35;p11"/>
          <p:cNvSpPr txBox="1">
            <a:spLocks noGrp="1"/>
          </p:cNvSpPr>
          <p:nvPr>
            <p:ph type="title"/>
          </p:nvPr>
        </p:nvSpPr>
        <p:spPr>
          <a:xfrm>
            <a:off x="842904" y="873425"/>
            <a:ext cx="10391859" cy="783417"/>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rgbClr val="243F8C"/>
              </a:buClr>
              <a:buSzPts val="3600"/>
              <a:buFont typeface="Calibri"/>
              <a:buNone/>
              <a:defRPr sz="3600" b="1" i="0" u="none" strike="noStrike" cap="none">
                <a:solidFill>
                  <a:srgbClr val="243F8C"/>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 name="Google Shape;36;p11"/>
          <p:cNvSpPr txBox="1">
            <a:spLocks noGrp="1"/>
          </p:cNvSpPr>
          <p:nvPr>
            <p:ph type="body" idx="1"/>
          </p:nvPr>
        </p:nvSpPr>
        <p:spPr>
          <a:xfrm>
            <a:off x="842904" y="1662482"/>
            <a:ext cx="4786488" cy="30557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300"/>
              </a:spcBef>
              <a:spcAft>
                <a:spcPts val="0"/>
              </a:spcAft>
              <a:buClr>
                <a:srgbClr val="243F8C"/>
              </a:buClr>
              <a:buSzPts val="1800"/>
              <a:buFont typeface="Arial"/>
              <a:buNone/>
              <a:defRPr sz="1800" b="1" i="0" u="none" strike="noStrike" cap="none">
                <a:solidFill>
                  <a:srgbClr val="369ED0"/>
                </a:solidFill>
                <a:latin typeface="Calibri"/>
                <a:ea typeface="Calibri"/>
                <a:cs typeface="Calibri"/>
                <a:sym typeface="Calibri"/>
              </a:defRPr>
            </a:lvl1pPr>
            <a:lvl2pPr marL="914400" marR="0" lvl="1" indent="-228600" algn="l" rtl="0">
              <a:lnSpc>
                <a:spcPct val="100000"/>
              </a:lnSpc>
              <a:spcBef>
                <a:spcPts val="300"/>
              </a:spcBef>
              <a:spcAft>
                <a:spcPts val="0"/>
              </a:spcAft>
              <a:buClr>
                <a:srgbClr val="369ED0"/>
              </a:buClr>
              <a:buSzPts val="2000"/>
              <a:buFont typeface="Arial"/>
              <a:buNone/>
              <a:defRPr sz="2000" b="1" i="0" u="none" strike="noStrike" cap="none">
                <a:solidFill>
                  <a:schemeClr val="dk2"/>
                </a:solidFill>
                <a:latin typeface="Calibri"/>
                <a:ea typeface="Calibri"/>
                <a:cs typeface="Calibri"/>
                <a:sym typeface="Calibri"/>
              </a:defRPr>
            </a:lvl2pPr>
            <a:lvl3pPr marL="1371600" marR="0" lvl="2" indent="-228600" algn="l" rtl="0">
              <a:lnSpc>
                <a:spcPct val="100000"/>
              </a:lnSpc>
              <a:spcBef>
                <a:spcPts val="300"/>
              </a:spcBef>
              <a:spcAft>
                <a:spcPts val="0"/>
              </a:spcAft>
              <a:buClr>
                <a:srgbClr val="243F8C"/>
              </a:buClr>
              <a:buSzPts val="1800"/>
              <a:buFont typeface="Arial"/>
              <a:buNone/>
              <a:defRPr sz="1800" b="1" i="0" u="none" strike="noStrike" cap="none">
                <a:solidFill>
                  <a:schemeClr val="dk2"/>
                </a:solidFill>
                <a:latin typeface="Calibri"/>
                <a:ea typeface="Calibri"/>
                <a:cs typeface="Calibri"/>
                <a:sym typeface="Calibri"/>
              </a:defRPr>
            </a:lvl3pPr>
            <a:lvl4pPr marL="1828800" marR="0" lvl="3" indent="-228600" algn="l" rtl="0">
              <a:lnSpc>
                <a:spcPct val="100000"/>
              </a:lnSpc>
              <a:spcBef>
                <a:spcPts val="300"/>
              </a:spcBef>
              <a:spcAft>
                <a:spcPts val="0"/>
              </a:spcAft>
              <a:buClr>
                <a:srgbClr val="369ED0"/>
              </a:buClr>
              <a:buSzPts val="1600"/>
              <a:buFont typeface="Calibri"/>
              <a:buNone/>
              <a:defRPr sz="1600" b="1" i="0" u="none" strike="noStrike" cap="none">
                <a:solidFill>
                  <a:schemeClr val="dk2"/>
                </a:solidFill>
                <a:latin typeface="Calibri"/>
                <a:ea typeface="Calibri"/>
                <a:cs typeface="Calibri"/>
                <a:sym typeface="Calibri"/>
              </a:defRPr>
            </a:lvl4pPr>
            <a:lvl5pPr marL="2286000" marR="0" lvl="4" indent="-228600" algn="l" rtl="0">
              <a:lnSpc>
                <a:spcPct val="100000"/>
              </a:lnSpc>
              <a:spcBef>
                <a:spcPts val="300"/>
              </a:spcBef>
              <a:spcAft>
                <a:spcPts val="0"/>
              </a:spcAft>
              <a:buClr>
                <a:srgbClr val="243F8C"/>
              </a:buClr>
              <a:buSzPts val="1600"/>
              <a:buFont typeface="Calibri"/>
              <a:buNone/>
              <a:defRPr sz="1600" b="1" i="0" u="none" strike="noStrike" cap="none">
                <a:solidFill>
                  <a:schemeClr val="dk2"/>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7" name="Google Shape;37;p11"/>
          <p:cNvSpPr txBox="1">
            <a:spLocks noGrp="1"/>
          </p:cNvSpPr>
          <p:nvPr>
            <p:ph type="body" idx="2"/>
          </p:nvPr>
        </p:nvSpPr>
        <p:spPr>
          <a:xfrm>
            <a:off x="842904" y="1979265"/>
            <a:ext cx="4786488" cy="3981269"/>
          </a:xfrm>
          <a:prstGeom prst="rect">
            <a:avLst/>
          </a:prstGeom>
          <a:noFill/>
          <a:ln>
            <a:noFill/>
          </a:ln>
        </p:spPr>
        <p:txBody>
          <a:bodyPr spcFirstLastPara="1" wrap="square" lIns="91425" tIns="45700" rIns="91425" bIns="45700" anchor="t" anchorCtr="0">
            <a:noAutofit/>
          </a:bodyPr>
          <a:lstStyle>
            <a:lvl1pPr marL="457200" marR="0" lvl="0" indent="-330200" algn="l" rtl="0">
              <a:lnSpc>
                <a:spcPct val="100000"/>
              </a:lnSpc>
              <a:spcBef>
                <a:spcPts val="300"/>
              </a:spcBef>
              <a:spcAft>
                <a:spcPts val="0"/>
              </a:spcAft>
              <a:buClr>
                <a:srgbClr val="243F8C"/>
              </a:buClr>
              <a:buSzPts val="1600"/>
              <a:buFont typeface="Arial"/>
              <a:buChar char="•"/>
              <a:defRPr sz="1600" b="0" i="0" u="none" strike="noStrike" cap="none">
                <a:solidFill>
                  <a:schemeClr val="dk2"/>
                </a:solidFill>
                <a:latin typeface="Calibri"/>
                <a:ea typeface="Calibri"/>
                <a:cs typeface="Calibri"/>
                <a:sym typeface="Calibri"/>
              </a:defRPr>
            </a:lvl1pPr>
            <a:lvl2pPr marL="914400" marR="0" lvl="1" indent="-330200" algn="l" rtl="0">
              <a:lnSpc>
                <a:spcPct val="100000"/>
              </a:lnSpc>
              <a:spcBef>
                <a:spcPts val="300"/>
              </a:spcBef>
              <a:spcAft>
                <a:spcPts val="0"/>
              </a:spcAft>
              <a:buClr>
                <a:srgbClr val="369ED0"/>
              </a:buClr>
              <a:buSzPts val="1600"/>
              <a:buFont typeface="Arial"/>
              <a:buChar char="•"/>
              <a:defRPr sz="1600" b="0" i="0" u="none" strike="noStrike" cap="none">
                <a:solidFill>
                  <a:schemeClr val="dk2"/>
                </a:solidFill>
                <a:latin typeface="Calibri"/>
                <a:ea typeface="Calibri"/>
                <a:cs typeface="Calibri"/>
                <a:sym typeface="Calibri"/>
              </a:defRPr>
            </a:lvl2pPr>
            <a:lvl3pPr marL="1371600" marR="0" lvl="2" indent="-330200" algn="l" rtl="0">
              <a:lnSpc>
                <a:spcPct val="100000"/>
              </a:lnSpc>
              <a:spcBef>
                <a:spcPts val="300"/>
              </a:spcBef>
              <a:spcAft>
                <a:spcPts val="0"/>
              </a:spcAft>
              <a:buClr>
                <a:srgbClr val="243F8C"/>
              </a:buClr>
              <a:buSzPts val="1600"/>
              <a:buFont typeface="Arial"/>
              <a:buChar char="•"/>
              <a:defRPr sz="1600" b="0" i="0" u="none" strike="noStrike" cap="none">
                <a:solidFill>
                  <a:schemeClr val="dk2"/>
                </a:solidFill>
                <a:latin typeface="Calibri"/>
                <a:ea typeface="Calibri"/>
                <a:cs typeface="Calibri"/>
                <a:sym typeface="Calibri"/>
              </a:defRPr>
            </a:lvl3pPr>
            <a:lvl4pPr marL="1828800" marR="0" lvl="3" indent="-330200" algn="l" rtl="0">
              <a:lnSpc>
                <a:spcPct val="100000"/>
              </a:lnSpc>
              <a:spcBef>
                <a:spcPts val="300"/>
              </a:spcBef>
              <a:spcAft>
                <a:spcPts val="0"/>
              </a:spcAft>
              <a:buClr>
                <a:srgbClr val="369ED0"/>
              </a:buClr>
              <a:buSzPts val="1600"/>
              <a:buFont typeface="Calibri"/>
              <a:buChar char="‒"/>
              <a:defRPr sz="1600" b="0" i="0" u="none" strike="noStrike" cap="none">
                <a:solidFill>
                  <a:schemeClr val="dk2"/>
                </a:solidFill>
                <a:latin typeface="Calibri"/>
                <a:ea typeface="Calibri"/>
                <a:cs typeface="Calibri"/>
                <a:sym typeface="Calibri"/>
              </a:defRPr>
            </a:lvl4pPr>
            <a:lvl5pPr marL="2286000" marR="0" lvl="4" indent="-330200" algn="l" rtl="0">
              <a:lnSpc>
                <a:spcPct val="100000"/>
              </a:lnSpc>
              <a:spcBef>
                <a:spcPts val="300"/>
              </a:spcBef>
              <a:spcAft>
                <a:spcPts val="0"/>
              </a:spcAft>
              <a:buClr>
                <a:srgbClr val="243F8C"/>
              </a:buClr>
              <a:buSzPts val="1600"/>
              <a:buFont typeface="Calibri"/>
              <a:buChar char="‒"/>
              <a:defRPr sz="1600" b="0" i="0" u="none" strike="noStrike" cap="none">
                <a:solidFill>
                  <a:schemeClr val="dk2"/>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8" name="Google Shape;38;p11"/>
          <p:cNvSpPr txBox="1">
            <a:spLocks noGrp="1"/>
          </p:cNvSpPr>
          <p:nvPr>
            <p:ph type="body" idx="3"/>
          </p:nvPr>
        </p:nvSpPr>
        <p:spPr>
          <a:xfrm>
            <a:off x="6005689" y="1671875"/>
            <a:ext cx="5229075" cy="30557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300"/>
              </a:spcBef>
              <a:spcAft>
                <a:spcPts val="0"/>
              </a:spcAft>
              <a:buClr>
                <a:srgbClr val="243F8C"/>
              </a:buClr>
              <a:buSzPts val="1800"/>
              <a:buFont typeface="Arial"/>
              <a:buNone/>
              <a:defRPr sz="1800" b="1" i="0" u="none" strike="noStrike" cap="none">
                <a:solidFill>
                  <a:srgbClr val="369ED0"/>
                </a:solidFill>
                <a:latin typeface="Calibri"/>
                <a:ea typeface="Calibri"/>
                <a:cs typeface="Calibri"/>
                <a:sym typeface="Calibri"/>
              </a:defRPr>
            </a:lvl1pPr>
            <a:lvl2pPr marL="914400" marR="0" lvl="1" indent="-228600" algn="l" rtl="0">
              <a:lnSpc>
                <a:spcPct val="100000"/>
              </a:lnSpc>
              <a:spcBef>
                <a:spcPts val="300"/>
              </a:spcBef>
              <a:spcAft>
                <a:spcPts val="0"/>
              </a:spcAft>
              <a:buClr>
                <a:srgbClr val="369ED0"/>
              </a:buClr>
              <a:buSzPts val="2000"/>
              <a:buFont typeface="Arial"/>
              <a:buNone/>
              <a:defRPr sz="2000" b="1" i="0" u="none" strike="noStrike" cap="none">
                <a:solidFill>
                  <a:schemeClr val="dk2"/>
                </a:solidFill>
                <a:latin typeface="Calibri"/>
                <a:ea typeface="Calibri"/>
                <a:cs typeface="Calibri"/>
                <a:sym typeface="Calibri"/>
              </a:defRPr>
            </a:lvl2pPr>
            <a:lvl3pPr marL="1371600" marR="0" lvl="2" indent="-228600" algn="l" rtl="0">
              <a:lnSpc>
                <a:spcPct val="100000"/>
              </a:lnSpc>
              <a:spcBef>
                <a:spcPts val="300"/>
              </a:spcBef>
              <a:spcAft>
                <a:spcPts val="0"/>
              </a:spcAft>
              <a:buClr>
                <a:srgbClr val="243F8C"/>
              </a:buClr>
              <a:buSzPts val="1800"/>
              <a:buFont typeface="Arial"/>
              <a:buNone/>
              <a:defRPr sz="1800" b="1" i="0" u="none" strike="noStrike" cap="none">
                <a:solidFill>
                  <a:schemeClr val="dk2"/>
                </a:solidFill>
                <a:latin typeface="Calibri"/>
                <a:ea typeface="Calibri"/>
                <a:cs typeface="Calibri"/>
                <a:sym typeface="Calibri"/>
              </a:defRPr>
            </a:lvl3pPr>
            <a:lvl4pPr marL="1828800" marR="0" lvl="3" indent="-228600" algn="l" rtl="0">
              <a:lnSpc>
                <a:spcPct val="100000"/>
              </a:lnSpc>
              <a:spcBef>
                <a:spcPts val="300"/>
              </a:spcBef>
              <a:spcAft>
                <a:spcPts val="0"/>
              </a:spcAft>
              <a:buClr>
                <a:srgbClr val="369ED0"/>
              </a:buClr>
              <a:buSzPts val="1600"/>
              <a:buFont typeface="Calibri"/>
              <a:buNone/>
              <a:defRPr sz="1600" b="1" i="0" u="none" strike="noStrike" cap="none">
                <a:solidFill>
                  <a:schemeClr val="dk2"/>
                </a:solidFill>
                <a:latin typeface="Calibri"/>
                <a:ea typeface="Calibri"/>
                <a:cs typeface="Calibri"/>
                <a:sym typeface="Calibri"/>
              </a:defRPr>
            </a:lvl4pPr>
            <a:lvl5pPr marL="2286000" marR="0" lvl="4" indent="-228600" algn="l" rtl="0">
              <a:lnSpc>
                <a:spcPct val="100000"/>
              </a:lnSpc>
              <a:spcBef>
                <a:spcPts val="300"/>
              </a:spcBef>
              <a:spcAft>
                <a:spcPts val="0"/>
              </a:spcAft>
              <a:buClr>
                <a:srgbClr val="243F8C"/>
              </a:buClr>
              <a:buSzPts val="1600"/>
              <a:buFont typeface="Calibri"/>
              <a:buNone/>
              <a:defRPr sz="1600" b="1" i="0" u="none" strike="noStrike" cap="none">
                <a:solidFill>
                  <a:schemeClr val="dk2"/>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9" name="Google Shape;39;p11"/>
          <p:cNvSpPr txBox="1">
            <a:spLocks noGrp="1"/>
          </p:cNvSpPr>
          <p:nvPr>
            <p:ph type="body" idx="4"/>
          </p:nvPr>
        </p:nvSpPr>
        <p:spPr>
          <a:xfrm>
            <a:off x="6005689" y="1992485"/>
            <a:ext cx="5229076" cy="3968048"/>
          </a:xfrm>
          <a:prstGeom prst="rect">
            <a:avLst/>
          </a:prstGeom>
          <a:noFill/>
          <a:ln>
            <a:noFill/>
          </a:ln>
        </p:spPr>
        <p:txBody>
          <a:bodyPr spcFirstLastPara="1" wrap="square" lIns="91425" tIns="45700" rIns="91425" bIns="45700" anchor="t" anchorCtr="0">
            <a:noAutofit/>
          </a:bodyPr>
          <a:lstStyle>
            <a:lvl1pPr marL="457200" marR="0" lvl="0" indent="-330200" algn="l" rtl="0">
              <a:lnSpc>
                <a:spcPct val="100000"/>
              </a:lnSpc>
              <a:spcBef>
                <a:spcPts val="300"/>
              </a:spcBef>
              <a:spcAft>
                <a:spcPts val="0"/>
              </a:spcAft>
              <a:buClr>
                <a:srgbClr val="243F8C"/>
              </a:buClr>
              <a:buSzPts val="1600"/>
              <a:buFont typeface="Arial"/>
              <a:buChar char="•"/>
              <a:defRPr sz="1600" b="0" i="0" u="none" strike="noStrike" cap="none">
                <a:solidFill>
                  <a:schemeClr val="dk2"/>
                </a:solidFill>
                <a:latin typeface="Calibri"/>
                <a:ea typeface="Calibri"/>
                <a:cs typeface="Calibri"/>
                <a:sym typeface="Calibri"/>
              </a:defRPr>
            </a:lvl1pPr>
            <a:lvl2pPr marL="914400" marR="0" lvl="1" indent="-330200" algn="l" rtl="0">
              <a:lnSpc>
                <a:spcPct val="100000"/>
              </a:lnSpc>
              <a:spcBef>
                <a:spcPts val="300"/>
              </a:spcBef>
              <a:spcAft>
                <a:spcPts val="0"/>
              </a:spcAft>
              <a:buClr>
                <a:srgbClr val="369ED0"/>
              </a:buClr>
              <a:buSzPts val="1600"/>
              <a:buFont typeface="Arial"/>
              <a:buChar char="•"/>
              <a:defRPr sz="1600" b="0" i="0" u="none" strike="noStrike" cap="none">
                <a:solidFill>
                  <a:schemeClr val="dk2"/>
                </a:solidFill>
                <a:latin typeface="Calibri"/>
                <a:ea typeface="Calibri"/>
                <a:cs typeface="Calibri"/>
                <a:sym typeface="Calibri"/>
              </a:defRPr>
            </a:lvl2pPr>
            <a:lvl3pPr marL="1371600" marR="0" lvl="2" indent="-330200" algn="l" rtl="0">
              <a:lnSpc>
                <a:spcPct val="100000"/>
              </a:lnSpc>
              <a:spcBef>
                <a:spcPts val="300"/>
              </a:spcBef>
              <a:spcAft>
                <a:spcPts val="0"/>
              </a:spcAft>
              <a:buClr>
                <a:srgbClr val="243F8C"/>
              </a:buClr>
              <a:buSzPts val="1600"/>
              <a:buFont typeface="Arial"/>
              <a:buChar char="•"/>
              <a:defRPr sz="1600" b="0" i="0" u="none" strike="noStrike" cap="none">
                <a:solidFill>
                  <a:schemeClr val="dk2"/>
                </a:solidFill>
                <a:latin typeface="Calibri"/>
                <a:ea typeface="Calibri"/>
                <a:cs typeface="Calibri"/>
                <a:sym typeface="Calibri"/>
              </a:defRPr>
            </a:lvl3pPr>
            <a:lvl4pPr marL="1828800" marR="0" lvl="3" indent="-330200" algn="l" rtl="0">
              <a:lnSpc>
                <a:spcPct val="100000"/>
              </a:lnSpc>
              <a:spcBef>
                <a:spcPts val="300"/>
              </a:spcBef>
              <a:spcAft>
                <a:spcPts val="0"/>
              </a:spcAft>
              <a:buClr>
                <a:srgbClr val="369ED0"/>
              </a:buClr>
              <a:buSzPts val="1600"/>
              <a:buFont typeface="Calibri"/>
              <a:buChar char="‒"/>
              <a:defRPr sz="1600" b="0" i="0" u="none" strike="noStrike" cap="none">
                <a:solidFill>
                  <a:schemeClr val="dk2"/>
                </a:solidFill>
                <a:latin typeface="Calibri"/>
                <a:ea typeface="Calibri"/>
                <a:cs typeface="Calibri"/>
                <a:sym typeface="Calibri"/>
              </a:defRPr>
            </a:lvl4pPr>
            <a:lvl5pPr marL="2286000" marR="0" lvl="4" indent="-330200" algn="l" rtl="0">
              <a:lnSpc>
                <a:spcPct val="100000"/>
              </a:lnSpc>
              <a:spcBef>
                <a:spcPts val="300"/>
              </a:spcBef>
              <a:spcAft>
                <a:spcPts val="0"/>
              </a:spcAft>
              <a:buClr>
                <a:srgbClr val="243F8C"/>
              </a:buClr>
              <a:buSzPts val="1600"/>
              <a:buFont typeface="Calibri"/>
              <a:buChar char="‒"/>
              <a:defRPr sz="1600" b="0" i="0" u="none" strike="noStrike" cap="none">
                <a:solidFill>
                  <a:schemeClr val="dk2"/>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pic>
        <p:nvPicPr>
          <p:cNvPr id="41" name="Google Shape;41;p11"/>
          <p:cNvPicPr preferRelativeResize="0"/>
          <p:nvPr/>
        </p:nvPicPr>
        <p:blipFill rotWithShape="1">
          <a:blip r:embed="rId2">
            <a:alphaModFix/>
          </a:blip>
          <a:srcRect/>
          <a:stretch/>
        </p:blipFill>
        <p:spPr>
          <a:xfrm>
            <a:off x="6846916" y="0"/>
            <a:ext cx="5345084" cy="2088312"/>
          </a:xfrm>
          <a:prstGeom prst="rect">
            <a:avLst/>
          </a:prstGeom>
          <a:noFill/>
          <a:ln>
            <a:noFill/>
          </a:ln>
        </p:spPr>
      </p:pic>
      <p:pic>
        <p:nvPicPr>
          <p:cNvPr id="2" name="Google Shape;15;p7">
            <a:extLst>
              <a:ext uri="{FF2B5EF4-FFF2-40B4-BE49-F238E27FC236}">
                <a16:creationId xmlns:a16="http://schemas.microsoft.com/office/drawing/2014/main" id="{B43074FE-0384-4747-431B-90EB10EED02B}"/>
              </a:ext>
            </a:extLst>
          </p:cNvPr>
          <p:cNvPicPr preferRelativeResize="0"/>
          <p:nvPr userDrawn="1"/>
        </p:nvPicPr>
        <p:blipFill rotWithShape="1">
          <a:blip r:embed="rId3">
            <a:alphaModFix/>
          </a:blip>
          <a:srcRect/>
          <a:stretch/>
        </p:blipFill>
        <p:spPr>
          <a:xfrm>
            <a:off x="515915" y="6258613"/>
            <a:ext cx="549328" cy="363806"/>
          </a:xfrm>
          <a:prstGeom prst="rect">
            <a:avLst/>
          </a:prstGeom>
          <a:noFill/>
          <a:ln>
            <a:noFill/>
          </a:ln>
        </p:spPr>
      </p:pic>
      <p:sp>
        <p:nvSpPr>
          <p:cNvPr id="3" name="Google Shape;16;p7">
            <a:extLst>
              <a:ext uri="{FF2B5EF4-FFF2-40B4-BE49-F238E27FC236}">
                <a16:creationId xmlns:a16="http://schemas.microsoft.com/office/drawing/2014/main" id="{6A57F151-6C7C-EF36-14CE-E54B7CDC53AA}"/>
              </a:ext>
            </a:extLst>
          </p:cNvPr>
          <p:cNvSpPr/>
          <p:nvPr userDrawn="1"/>
        </p:nvSpPr>
        <p:spPr>
          <a:xfrm>
            <a:off x="1121718" y="6249547"/>
            <a:ext cx="10191580" cy="3754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920" b="0" i="1" u="none" strike="noStrike" cap="none">
                <a:solidFill>
                  <a:schemeClr val="dk1"/>
                </a:solidFill>
                <a:latin typeface="Calibri"/>
                <a:ea typeface="Calibri"/>
                <a:cs typeface="Calibri"/>
                <a:sym typeface="Calibri"/>
              </a:rPr>
              <a:t>This project has received funding from the European Commission’s Horizon Europe Coordination and Support Actions programme under grant agreement No 101094041. The information and views of this website lie entirely with the authors. The European Commission is not responsible for any use that may be made of the information it contains. </a:t>
            </a:r>
            <a:endParaRPr sz="920">
              <a:solidFill>
                <a:schemeClr val="dk1"/>
              </a:solidFill>
              <a:latin typeface="Calibri"/>
              <a:ea typeface="Calibri"/>
              <a:cs typeface="Calibri"/>
              <a:sym typeface="Calibri"/>
            </a:endParaRPr>
          </a:p>
        </p:txBody>
      </p:sp>
      <p:pic>
        <p:nvPicPr>
          <p:cNvPr id="4" name="Google Shape;33;p10">
            <a:extLst>
              <a:ext uri="{FF2B5EF4-FFF2-40B4-BE49-F238E27FC236}">
                <a16:creationId xmlns:a16="http://schemas.microsoft.com/office/drawing/2014/main" id="{0AEC781B-DFC3-CC4C-A840-298C98E40318}"/>
              </a:ext>
            </a:extLst>
          </p:cNvPr>
          <p:cNvPicPr preferRelativeResize="0"/>
          <p:nvPr userDrawn="1"/>
        </p:nvPicPr>
        <p:blipFill rotWithShape="1">
          <a:blip r:embed="rId4">
            <a:alphaModFix/>
          </a:blip>
          <a:srcRect/>
          <a:stretch/>
        </p:blipFill>
        <p:spPr>
          <a:xfrm>
            <a:off x="10370691" y="219452"/>
            <a:ext cx="1457529" cy="455374"/>
          </a:xfrm>
          <a:prstGeom prst="rect">
            <a:avLst/>
          </a:prstGeom>
          <a:noFill/>
          <a:ln>
            <a:noFill/>
          </a:ln>
        </p:spPr>
      </p:pic>
      <p:sp>
        <p:nvSpPr>
          <p:cNvPr id="5" name="Rectangle 1">
            <a:extLst>
              <a:ext uri="{FF2B5EF4-FFF2-40B4-BE49-F238E27FC236}">
                <a16:creationId xmlns:a16="http://schemas.microsoft.com/office/drawing/2014/main" id="{31B9C4AF-BE2C-8BF5-0916-621683355857}"/>
              </a:ext>
            </a:extLst>
          </p:cNvPr>
          <p:cNvSpPr>
            <a:spLocks noChangeArrowheads="1"/>
          </p:cNvSpPr>
          <p:nvPr userDrawn="1"/>
        </p:nvSpPr>
        <p:spPr bwMode="auto">
          <a:xfrm>
            <a:off x="10254326" y="652572"/>
            <a:ext cx="174567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pt-PT" altLang="pt-PT" sz="1200" b="1" i="0" u="none" strike="noStrike" cap="none" normalizeH="0" baseline="0" dirty="0">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rPr>
              <a:t>OTTERS Conference: </a:t>
            </a:r>
            <a:r>
              <a:rPr kumimoji="0" lang="pt-PT" altLang="pt-PT" sz="1200" b="1" i="0" u="none" strike="noStrike" cap="none" normalizeH="0" baseline="0" dirty="0" err="1">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rPr>
              <a:t>Waves</a:t>
            </a:r>
            <a:r>
              <a:rPr kumimoji="0" lang="pt-PT" altLang="pt-PT" sz="1200" b="1" i="0" u="none" strike="noStrike" cap="none" normalizeH="0" baseline="0" dirty="0">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rPr>
              <a:t> </a:t>
            </a:r>
            <a:r>
              <a:rPr kumimoji="0" lang="pt-PT" altLang="pt-PT" sz="1200" b="1" i="0" u="none" strike="noStrike" cap="none" normalizeH="0" baseline="0" dirty="0" err="1">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rPr>
              <a:t>of</a:t>
            </a:r>
            <a:r>
              <a:rPr kumimoji="0" lang="pt-PT" altLang="pt-PT" sz="1200" b="1" i="0" u="none" strike="noStrike" cap="none" normalizeH="0" baseline="0" dirty="0">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rPr>
              <a:t> </a:t>
            </a:r>
            <a:r>
              <a:rPr kumimoji="0" lang="pt-PT" altLang="pt-PT" sz="1200" b="1" i="0" u="none" strike="noStrike" cap="none" normalizeH="0" baseline="0" dirty="0" err="1">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rPr>
              <a:t>Change</a:t>
            </a:r>
            <a:endParaRPr kumimoji="0" lang="pt-PT" altLang="pt-PT" sz="1200" b="1" i="0" u="none" strike="noStrike" cap="none" normalizeH="0" baseline="0" dirty="0">
              <a:ln>
                <a:noFill/>
              </a:ln>
              <a:solidFill>
                <a:srgbClr val="4C5980"/>
              </a:solidFill>
              <a:effectLst/>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43"/>
        <p:cNvGrpSpPr/>
        <p:nvPr/>
      </p:nvGrpSpPr>
      <p:grpSpPr>
        <a:xfrm>
          <a:off x="0" y="0"/>
          <a:ext cx="0" cy="0"/>
          <a:chOff x="0" y="0"/>
          <a:chExt cx="0" cy="0"/>
        </a:xfrm>
      </p:grpSpPr>
      <p:sp>
        <p:nvSpPr>
          <p:cNvPr id="44" name="Google Shape;44;p12"/>
          <p:cNvSpPr txBox="1">
            <a:spLocks noGrp="1"/>
          </p:cNvSpPr>
          <p:nvPr>
            <p:ph type="title"/>
          </p:nvPr>
        </p:nvSpPr>
        <p:spPr>
          <a:xfrm>
            <a:off x="842904" y="873425"/>
            <a:ext cx="10391859" cy="783417"/>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rgbClr val="243F8C"/>
              </a:buClr>
              <a:buSzPts val="3600"/>
              <a:buFont typeface="Calibri"/>
              <a:buNone/>
              <a:defRPr sz="3600" b="1" i="0" u="none" strike="noStrike" cap="none">
                <a:solidFill>
                  <a:srgbClr val="243F8C"/>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2" name="Google Shape;15;p7">
            <a:extLst>
              <a:ext uri="{FF2B5EF4-FFF2-40B4-BE49-F238E27FC236}">
                <a16:creationId xmlns:a16="http://schemas.microsoft.com/office/drawing/2014/main" id="{F430AA98-BFBF-6D98-4279-DFA0DE548C20}"/>
              </a:ext>
            </a:extLst>
          </p:cNvPr>
          <p:cNvPicPr preferRelativeResize="0"/>
          <p:nvPr userDrawn="1"/>
        </p:nvPicPr>
        <p:blipFill rotWithShape="1">
          <a:blip r:embed="rId2">
            <a:alphaModFix/>
          </a:blip>
          <a:srcRect/>
          <a:stretch/>
        </p:blipFill>
        <p:spPr>
          <a:xfrm>
            <a:off x="515915" y="6258613"/>
            <a:ext cx="549328" cy="363806"/>
          </a:xfrm>
          <a:prstGeom prst="rect">
            <a:avLst/>
          </a:prstGeom>
          <a:noFill/>
          <a:ln>
            <a:noFill/>
          </a:ln>
        </p:spPr>
      </p:pic>
      <p:sp>
        <p:nvSpPr>
          <p:cNvPr id="3" name="Google Shape;16;p7">
            <a:extLst>
              <a:ext uri="{FF2B5EF4-FFF2-40B4-BE49-F238E27FC236}">
                <a16:creationId xmlns:a16="http://schemas.microsoft.com/office/drawing/2014/main" id="{B22517C2-F2B3-CD10-1DC1-FC23C639D2F6}"/>
              </a:ext>
            </a:extLst>
          </p:cNvPr>
          <p:cNvSpPr/>
          <p:nvPr userDrawn="1"/>
        </p:nvSpPr>
        <p:spPr>
          <a:xfrm>
            <a:off x="1121718" y="6249547"/>
            <a:ext cx="10191580" cy="3754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920" b="0" i="1" u="none" strike="noStrike" cap="none">
                <a:solidFill>
                  <a:schemeClr val="dk1"/>
                </a:solidFill>
                <a:latin typeface="Calibri"/>
                <a:ea typeface="Calibri"/>
                <a:cs typeface="Calibri"/>
                <a:sym typeface="Calibri"/>
              </a:rPr>
              <a:t>This project has received funding from the European Commission’s Horizon Europe Coordination and Support Actions programme under grant agreement No 101094041. The information and views of this website lie entirely with the authors. The European Commission is not responsible for any use that may be made of the information it contains. </a:t>
            </a:r>
            <a:endParaRPr sz="920">
              <a:solidFill>
                <a:schemeClr val="dk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46"/>
        <p:cNvGrpSpPr/>
        <p:nvPr/>
      </p:nvGrpSpPr>
      <p:grpSpPr>
        <a:xfrm>
          <a:off x="0" y="0"/>
          <a:ext cx="0" cy="0"/>
          <a:chOff x="0" y="0"/>
          <a:chExt cx="0" cy="0"/>
        </a:xfrm>
      </p:grpSpPr>
      <p:sp>
        <p:nvSpPr>
          <p:cNvPr id="47" name="Google Shape;47;p13"/>
          <p:cNvSpPr txBox="1">
            <a:spLocks noGrp="1"/>
          </p:cNvSpPr>
          <p:nvPr>
            <p:ph type="title"/>
          </p:nvPr>
        </p:nvSpPr>
        <p:spPr>
          <a:xfrm>
            <a:off x="950399" y="5628409"/>
            <a:ext cx="10284365" cy="15051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accent6"/>
              </a:buClr>
              <a:buSzPts val="1000"/>
              <a:buFont typeface="Calibri"/>
              <a:buNone/>
              <a:defRPr sz="1000" b="0" i="0" u="none" strike="noStrike" cap="none">
                <a:solidFill>
                  <a:schemeClr val="accent6"/>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8" name="Google Shape;48;p13"/>
          <p:cNvSpPr>
            <a:spLocks noGrp="1"/>
          </p:cNvSpPr>
          <p:nvPr>
            <p:ph type="pic" idx="2"/>
          </p:nvPr>
        </p:nvSpPr>
        <p:spPr>
          <a:xfrm>
            <a:off x="950399" y="997199"/>
            <a:ext cx="10284365" cy="4533074"/>
          </a:xfrm>
          <a:prstGeom prst="rect">
            <a:avLst/>
          </a:prstGeom>
          <a:noFill/>
          <a:ln>
            <a:noFill/>
          </a:ln>
        </p:spPr>
      </p:sp>
      <p:pic>
        <p:nvPicPr>
          <p:cNvPr id="2" name="Google Shape;15;p7">
            <a:extLst>
              <a:ext uri="{FF2B5EF4-FFF2-40B4-BE49-F238E27FC236}">
                <a16:creationId xmlns:a16="http://schemas.microsoft.com/office/drawing/2014/main" id="{42D8D652-4ABC-6E41-C67B-9C64AE86FED9}"/>
              </a:ext>
            </a:extLst>
          </p:cNvPr>
          <p:cNvPicPr preferRelativeResize="0"/>
          <p:nvPr userDrawn="1"/>
        </p:nvPicPr>
        <p:blipFill rotWithShape="1">
          <a:blip r:embed="rId2">
            <a:alphaModFix/>
          </a:blip>
          <a:srcRect/>
          <a:stretch/>
        </p:blipFill>
        <p:spPr>
          <a:xfrm>
            <a:off x="515915" y="6258613"/>
            <a:ext cx="549328" cy="363806"/>
          </a:xfrm>
          <a:prstGeom prst="rect">
            <a:avLst/>
          </a:prstGeom>
          <a:noFill/>
          <a:ln>
            <a:noFill/>
          </a:ln>
        </p:spPr>
      </p:pic>
      <p:sp>
        <p:nvSpPr>
          <p:cNvPr id="3" name="Google Shape;16;p7">
            <a:extLst>
              <a:ext uri="{FF2B5EF4-FFF2-40B4-BE49-F238E27FC236}">
                <a16:creationId xmlns:a16="http://schemas.microsoft.com/office/drawing/2014/main" id="{C935AB21-3D42-7E1A-241F-6DAA79E61A46}"/>
              </a:ext>
            </a:extLst>
          </p:cNvPr>
          <p:cNvSpPr/>
          <p:nvPr userDrawn="1"/>
        </p:nvSpPr>
        <p:spPr>
          <a:xfrm>
            <a:off x="1121718" y="6249547"/>
            <a:ext cx="10191580" cy="3754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920" b="0" i="1" u="none" strike="noStrike" cap="none">
                <a:solidFill>
                  <a:schemeClr val="dk1"/>
                </a:solidFill>
                <a:latin typeface="Calibri"/>
                <a:ea typeface="Calibri"/>
                <a:cs typeface="Calibri"/>
                <a:sym typeface="Calibri"/>
              </a:rPr>
              <a:t>This project has received funding from the European Commission’s Horizon Europe Coordination and Support Actions programme under grant agreement No 101094041. The information and views of this website lie entirely with the authors. The European Commission is not responsible for any use that may be made of the information it contains. </a:t>
            </a:r>
            <a:endParaRPr sz="920">
              <a:solidFill>
                <a:schemeClr val="dk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sldNum" idx="12"/>
          </p:nvPr>
        </p:nvSpPr>
        <p:spPr>
          <a:xfrm>
            <a:off x="11808000" y="6536431"/>
            <a:ext cx="384000" cy="288000"/>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1200" b="0" i="0" u="none" strike="noStrike" cap="none">
                <a:solidFill>
                  <a:srgbClr val="243F8C"/>
                </a:solidFill>
                <a:latin typeface="Calibri"/>
                <a:ea typeface="Calibri"/>
                <a:cs typeface="Calibri"/>
                <a:sym typeface="Calibri"/>
              </a:defRPr>
            </a:lvl1pPr>
            <a:lvl2pPr marL="0" marR="0" lvl="1" indent="0" algn="ctr" rtl="0">
              <a:spcBef>
                <a:spcPts val="0"/>
              </a:spcBef>
              <a:buNone/>
              <a:defRPr sz="1200" b="0" i="0" u="none" strike="noStrike" cap="none">
                <a:solidFill>
                  <a:srgbClr val="243F8C"/>
                </a:solidFill>
                <a:latin typeface="Calibri"/>
                <a:ea typeface="Calibri"/>
                <a:cs typeface="Calibri"/>
                <a:sym typeface="Calibri"/>
              </a:defRPr>
            </a:lvl2pPr>
            <a:lvl3pPr marL="0" marR="0" lvl="2" indent="0" algn="ctr" rtl="0">
              <a:spcBef>
                <a:spcPts val="0"/>
              </a:spcBef>
              <a:buNone/>
              <a:defRPr sz="1200" b="0" i="0" u="none" strike="noStrike" cap="none">
                <a:solidFill>
                  <a:srgbClr val="243F8C"/>
                </a:solidFill>
                <a:latin typeface="Calibri"/>
                <a:ea typeface="Calibri"/>
                <a:cs typeface="Calibri"/>
                <a:sym typeface="Calibri"/>
              </a:defRPr>
            </a:lvl3pPr>
            <a:lvl4pPr marL="0" marR="0" lvl="3" indent="0" algn="ctr" rtl="0">
              <a:spcBef>
                <a:spcPts val="0"/>
              </a:spcBef>
              <a:buNone/>
              <a:defRPr sz="1200" b="0" i="0" u="none" strike="noStrike" cap="none">
                <a:solidFill>
                  <a:srgbClr val="243F8C"/>
                </a:solidFill>
                <a:latin typeface="Calibri"/>
                <a:ea typeface="Calibri"/>
                <a:cs typeface="Calibri"/>
                <a:sym typeface="Calibri"/>
              </a:defRPr>
            </a:lvl4pPr>
            <a:lvl5pPr marL="0" marR="0" lvl="4" indent="0" algn="ctr" rtl="0">
              <a:spcBef>
                <a:spcPts val="0"/>
              </a:spcBef>
              <a:buNone/>
              <a:defRPr sz="1200" b="0" i="0" u="none" strike="noStrike" cap="none">
                <a:solidFill>
                  <a:srgbClr val="243F8C"/>
                </a:solidFill>
                <a:latin typeface="Calibri"/>
                <a:ea typeface="Calibri"/>
                <a:cs typeface="Calibri"/>
                <a:sym typeface="Calibri"/>
              </a:defRPr>
            </a:lvl5pPr>
            <a:lvl6pPr marL="0" marR="0" lvl="5" indent="0" algn="ctr" rtl="0">
              <a:spcBef>
                <a:spcPts val="0"/>
              </a:spcBef>
              <a:buNone/>
              <a:defRPr sz="1200" b="0" i="0" u="none" strike="noStrike" cap="none">
                <a:solidFill>
                  <a:srgbClr val="243F8C"/>
                </a:solidFill>
                <a:latin typeface="Calibri"/>
                <a:ea typeface="Calibri"/>
                <a:cs typeface="Calibri"/>
                <a:sym typeface="Calibri"/>
              </a:defRPr>
            </a:lvl6pPr>
            <a:lvl7pPr marL="0" marR="0" lvl="6" indent="0" algn="ctr" rtl="0">
              <a:spcBef>
                <a:spcPts val="0"/>
              </a:spcBef>
              <a:buNone/>
              <a:defRPr sz="1200" b="0" i="0" u="none" strike="noStrike" cap="none">
                <a:solidFill>
                  <a:srgbClr val="243F8C"/>
                </a:solidFill>
                <a:latin typeface="Calibri"/>
                <a:ea typeface="Calibri"/>
                <a:cs typeface="Calibri"/>
                <a:sym typeface="Calibri"/>
              </a:defRPr>
            </a:lvl7pPr>
            <a:lvl8pPr marL="0" marR="0" lvl="7" indent="0" algn="ctr" rtl="0">
              <a:spcBef>
                <a:spcPts val="0"/>
              </a:spcBef>
              <a:buNone/>
              <a:defRPr sz="1200" b="0" i="0" u="none" strike="noStrike" cap="none">
                <a:solidFill>
                  <a:srgbClr val="243F8C"/>
                </a:solidFill>
                <a:latin typeface="Calibri"/>
                <a:ea typeface="Calibri"/>
                <a:cs typeface="Calibri"/>
                <a:sym typeface="Calibri"/>
              </a:defRPr>
            </a:lvl8pPr>
            <a:lvl9pPr marL="0" marR="0" lvl="8" indent="0" algn="ctr" rtl="0">
              <a:spcBef>
                <a:spcPts val="0"/>
              </a:spcBef>
              <a:buNone/>
              <a:defRPr sz="1200" b="0" i="0" u="none" strike="noStrike" cap="none">
                <a:solidFill>
                  <a:srgbClr val="243F8C"/>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GB"/>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0" r:id="rId3"/>
    <p:sldLayoutId id="2147483653" r:id="rId4"/>
    <p:sldLayoutId id="2147483654" r:id="rId5"/>
    <p:sldLayoutId id="2147483655"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p:nvPr/>
        </p:nvSpPr>
        <p:spPr>
          <a:xfrm>
            <a:off x="1185256" y="2736949"/>
            <a:ext cx="6280265"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800" b="1" dirty="0">
                <a:solidFill>
                  <a:srgbClr val="4C5980"/>
                </a:solidFill>
                <a:latin typeface="Calibri"/>
                <a:ea typeface="Calibri"/>
                <a:cs typeface="Calibri"/>
                <a:sym typeface="Calibri"/>
              </a:rPr>
              <a:t>Presentation Title</a:t>
            </a:r>
            <a:endParaRPr dirty="0"/>
          </a:p>
        </p:txBody>
      </p:sp>
      <p:sp>
        <p:nvSpPr>
          <p:cNvPr id="55" name="Google Shape;55;p1"/>
          <p:cNvSpPr txBox="1"/>
          <p:nvPr/>
        </p:nvSpPr>
        <p:spPr>
          <a:xfrm>
            <a:off x="3608149" y="3815190"/>
            <a:ext cx="2380609" cy="35225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43F8C"/>
              </a:buClr>
              <a:buSzPts val="1800"/>
            </a:pPr>
            <a:r>
              <a:rPr lang="en-GB" sz="1800" dirty="0">
                <a:solidFill>
                  <a:schemeClr val="dk2"/>
                </a:solidFill>
                <a:latin typeface="Calibri"/>
                <a:ea typeface="Calibri"/>
                <a:cs typeface="Calibri"/>
                <a:sym typeface="Calibri"/>
              </a:rPr>
              <a:t>Name here</a:t>
            </a:r>
            <a:endParaRPr dirty="0"/>
          </a:p>
        </p:txBody>
      </p:sp>
      <p:sp>
        <p:nvSpPr>
          <p:cNvPr id="56" name="Google Shape;56;p1"/>
          <p:cNvSpPr txBox="1"/>
          <p:nvPr/>
        </p:nvSpPr>
        <p:spPr>
          <a:xfrm>
            <a:off x="3608149" y="4291096"/>
            <a:ext cx="2380609" cy="35225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43F8C"/>
              </a:buClr>
              <a:buSzPts val="1800"/>
            </a:pPr>
            <a:r>
              <a:rPr lang="en-GB" sz="1800" dirty="0">
                <a:solidFill>
                  <a:schemeClr val="dk2"/>
                </a:solidFill>
                <a:latin typeface="Calibri"/>
                <a:ea typeface="Calibri"/>
                <a:cs typeface="Calibri"/>
                <a:sym typeface="Calibri"/>
              </a:rPr>
              <a:t>Name here</a:t>
            </a:r>
            <a:endParaRPr dirty="0"/>
          </a:p>
        </p:txBody>
      </p:sp>
      <p:sp>
        <p:nvSpPr>
          <p:cNvPr id="57" name="Google Shape;57;p1"/>
          <p:cNvSpPr txBox="1"/>
          <p:nvPr/>
        </p:nvSpPr>
        <p:spPr>
          <a:xfrm>
            <a:off x="3608148" y="4729433"/>
            <a:ext cx="3512483" cy="35225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43F8C"/>
              </a:buClr>
              <a:buSzPts val="1800"/>
            </a:pPr>
            <a:r>
              <a:rPr lang="pt-PT" dirty="0"/>
              <a:t>Email </a:t>
            </a:r>
            <a:r>
              <a:rPr lang="pt-PT" dirty="0" err="1"/>
              <a:t>here</a:t>
            </a:r>
            <a:endParaRPr dirty="0"/>
          </a:p>
        </p:txBody>
      </p:sp>
      <p:sp>
        <p:nvSpPr>
          <p:cNvPr id="60" name="Google Shape;60;p1"/>
          <p:cNvSpPr txBox="1"/>
          <p:nvPr/>
        </p:nvSpPr>
        <p:spPr>
          <a:xfrm>
            <a:off x="852456" y="4272714"/>
            <a:ext cx="2546224" cy="35225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0C0C0C"/>
              </a:buClr>
              <a:buSzPts val="1400"/>
              <a:buFont typeface="Arial"/>
              <a:buNone/>
            </a:pPr>
            <a:r>
              <a:rPr lang="en-GB" sz="1400">
                <a:solidFill>
                  <a:srgbClr val="0C0C0C"/>
                </a:solidFill>
                <a:latin typeface="Arial"/>
                <a:ea typeface="Arial"/>
                <a:cs typeface="Arial"/>
                <a:sym typeface="Arial"/>
              </a:rPr>
              <a:t>Presenter Organisation(s)</a:t>
            </a:r>
            <a:endParaRPr/>
          </a:p>
        </p:txBody>
      </p:sp>
      <p:sp>
        <p:nvSpPr>
          <p:cNvPr id="61" name="Google Shape;61;p1"/>
          <p:cNvSpPr txBox="1"/>
          <p:nvPr/>
        </p:nvSpPr>
        <p:spPr>
          <a:xfrm>
            <a:off x="852742" y="4721551"/>
            <a:ext cx="2546224" cy="339515"/>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0C0C0C"/>
              </a:buClr>
              <a:buSzPts val="1400"/>
              <a:buFont typeface="Arial"/>
              <a:buNone/>
            </a:pPr>
            <a:r>
              <a:rPr lang="en-GB" sz="1400">
                <a:solidFill>
                  <a:srgbClr val="0C0C0C"/>
                </a:solidFill>
                <a:latin typeface="Arial"/>
                <a:ea typeface="Arial"/>
                <a:cs typeface="Arial"/>
                <a:sym typeface="Arial"/>
              </a:rPr>
              <a:t>Email/Contact Information:</a:t>
            </a:r>
            <a:endParaRPr/>
          </a:p>
        </p:txBody>
      </p:sp>
      <p:sp>
        <p:nvSpPr>
          <p:cNvPr id="64" name="Google Shape;64;p1"/>
          <p:cNvSpPr txBox="1"/>
          <p:nvPr/>
        </p:nvSpPr>
        <p:spPr>
          <a:xfrm>
            <a:off x="852456" y="3823276"/>
            <a:ext cx="2546224" cy="352852"/>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0C0C0C"/>
              </a:buClr>
              <a:buSzPts val="1400"/>
              <a:buFont typeface="Arial"/>
              <a:buNone/>
            </a:pPr>
            <a:r>
              <a:rPr lang="en-GB" sz="1400">
                <a:solidFill>
                  <a:srgbClr val="0C0C0C"/>
                </a:solidFill>
                <a:latin typeface="Arial"/>
                <a:ea typeface="Arial"/>
                <a:cs typeface="Arial"/>
                <a:sym typeface="Arial"/>
              </a:rPr>
              <a:t>Presenter Name(s)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INSIDE">
  <a:themeElements>
    <a:clrScheme name="Custom 2">
      <a:dk1>
        <a:srgbClr val="243F8C"/>
      </a:dk1>
      <a:lt1>
        <a:srgbClr val="FFFFFF"/>
      </a:lt1>
      <a:dk2>
        <a:srgbClr val="000000"/>
      </a:dk2>
      <a:lt2>
        <a:srgbClr val="35AAD9"/>
      </a:lt2>
      <a:accent1>
        <a:srgbClr val="243F8C"/>
      </a:accent1>
      <a:accent2>
        <a:srgbClr val="35AAD9"/>
      </a:accent2>
      <a:accent3>
        <a:srgbClr val="808080"/>
      </a:accent3>
      <a:accent4>
        <a:srgbClr val="EEF3E8"/>
      </a:accent4>
      <a:accent5>
        <a:srgbClr val="E9E9E9"/>
      </a:accent5>
      <a:accent6>
        <a:srgbClr val="808080"/>
      </a:accent6>
      <a:hlink>
        <a:srgbClr val="243F8C"/>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1325</TotalTime>
  <Words>23</Words>
  <Application>Microsoft Office PowerPoint</Application>
  <PresentationFormat>Ecrã Panorâmico</PresentationFormat>
  <Paragraphs>7</Paragraphs>
  <Slides>2</Slides>
  <Notes>2</Notes>
  <HiddenSlides>0</HiddenSlides>
  <MMClips>0</MMClips>
  <ScaleCrop>false</ScaleCrop>
  <HeadingPairs>
    <vt:vector size="6" baseType="variant">
      <vt:variant>
        <vt:lpstr>Tipos de letra usados</vt:lpstr>
      </vt:variant>
      <vt:variant>
        <vt:i4>2</vt:i4>
      </vt:variant>
      <vt:variant>
        <vt:lpstr>Tema</vt:lpstr>
      </vt:variant>
      <vt:variant>
        <vt:i4>1</vt:i4>
      </vt:variant>
      <vt:variant>
        <vt:lpstr>Títulos dos diapositivos</vt:lpstr>
      </vt:variant>
      <vt:variant>
        <vt:i4>2</vt:i4>
      </vt:variant>
    </vt:vector>
  </HeadingPairs>
  <TitlesOfParts>
    <vt:vector size="5" baseType="lpstr">
      <vt:lpstr>Arial</vt:lpstr>
      <vt:lpstr>Calibri</vt:lpstr>
      <vt:lpstr>INSIDE</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Nina McGrath</dc:creator>
  <cp:lastModifiedBy>Joana Magalhães Silva</cp:lastModifiedBy>
  <cp:revision>4</cp:revision>
  <dcterms:created xsi:type="dcterms:W3CDTF">2017-04-19T12:53:15Z</dcterms:created>
  <dcterms:modified xsi:type="dcterms:W3CDTF">2025-01-14T15:39:41Z</dcterms:modified>
</cp:coreProperties>
</file>